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0131106_1513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58204" cy="201053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ПРОФСОЮЗ РАБОТНИКОВ </a:t>
            </a:r>
            <a:b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НАРОДНОГО ОБРАЗОВАНИЯ И НАУКИ РФ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первичная профсоюзная организация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</a:t>
            </a:r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Отчетно-выборное профсоюзное   собрание   </a:t>
            </a:r>
          </a:p>
          <a:p>
            <a:pPr algn="ctr">
              <a:buNone/>
            </a:pPr>
            <a:r>
              <a:rPr lang="ru-RU" b="1" dirty="0" smtClean="0"/>
              <a:t>            первичной</a:t>
            </a:r>
            <a:r>
              <a:rPr lang="ru-RU" dirty="0" smtClean="0"/>
              <a:t> </a:t>
            </a:r>
            <a:r>
              <a:rPr lang="ru-RU" b="1" dirty="0" smtClean="0"/>
              <a:t>организации школы №91</a:t>
            </a:r>
            <a:r>
              <a:rPr lang="ru-RU" dirty="0" smtClean="0"/>
              <a:t>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Повестка   собрания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1.Отчет о работе профсоюзного комитета  с  апреля 2014 года по март 2017г.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2. Отчет о работе ревизионной комиссии  с апреля 2014года по март 2017г.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3. Выборы председателя первичной организации Профсоюза.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4.Выборы заместителя председателя.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5. Выборы профкома(уполномоченных по 10-ти направлениям)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6. Выборы ревизионной комиссии.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7.Выборы делегата на республиканскую  конференцию Профсоюз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8.Об утверждении Положения о первичной профсоюзной организации.	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Список уполномоченных по направлениям  профсоюзной   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деятельности МБОУ «СОШ № 91» на ноябрь 2016-2017 гг.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434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1.Уполномоченные по организационно массовой и уставной работе Дудаева Амина В. (учитель истории)</a:t>
            </a:r>
          </a:p>
          <a:p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2.Уполномоченный по  труду и заработной плате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Яхъяева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Луиза У. (учитель истории)</a:t>
            </a:r>
          </a:p>
          <a:p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3.Уполномоченный по  культурно массовой –оздоровительной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Джакалаева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Т.С.  А.(зам.директора по УВР)</a:t>
            </a:r>
          </a:p>
          <a:p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4.Уполномоченный по информационной работе  и обеспечению гласности профсоюзной деятельности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Оздемирова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Я.М.( учитель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нач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5.Уполномоченный по охране  труда    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Солсаев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С.Х.</a:t>
            </a:r>
          </a:p>
          <a:p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Список уполномоченных по направлениям  профсоюзной   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деятельности МБОУ «СОШ № 91» на ноябрь 2016-2017 гг.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6.Уполномоченный по культурно - массовой и организационной работе </a:t>
            </a:r>
            <a:r>
              <a:rPr lang="ru-RU" dirty="0" err="1" smtClean="0"/>
              <a:t>работе</a:t>
            </a:r>
            <a:r>
              <a:rPr lang="ru-RU" dirty="0" smtClean="0"/>
              <a:t> ( организатор)   </a:t>
            </a:r>
            <a:r>
              <a:rPr lang="ru-RU" dirty="0" err="1" smtClean="0"/>
              <a:t>Эльмурзаева</a:t>
            </a:r>
            <a:r>
              <a:rPr lang="ru-RU" dirty="0" smtClean="0"/>
              <a:t> Э.А. .</a:t>
            </a:r>
          </a:p>
          <a:p>
            <a:r>
              <a:rPr lang="ru-RU" dirty="0" smtClean="0"/>
              <a:t>	</a:t>
            </a:r>
          </a:p>
          <a:p>
            <a:r>
              <a:rPr lang="ru-RU" dirty="0" smtClean="0"/>
              <a:t>7.Уполномоченный по жилищно-бытовым вопросам  Хаджиева Ф.В. (учитель в начальной школе )</a:t>
            </a:r>
          </a:p>
          <a:p>
            <a:r>
              <a:rPr lang="ru-RU" dirty="0" smtClean="0"/>
              <a:t>	</a:t>
            </a:r>
          </a:p>
          <a:p>
            <a:r>
              <a:rPr lang="ru-RU" dirty="0" smtClean="0"/>
              <a:t> 8.Уполномоченный по делам молодёжи и наставничества </a:t>
            </a:r>
            <a:r>
              <a:rPr lang="ru-RU" dirty="0" err="1" smtClean="0"/>
              <a:t>Вегиев</a:t>
            </a:r>
            <a:r>
              <a:rPr lang="ru-RU" dirty="0" smtClean="0"/>
              <a:t> Ахмед (учитель физической культуры)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9.Уполномоченный по вопросам пенсионного и социального обеспечения   </a:t>
            </a:r>
            <a:r>
              <a:rPr lang="ru-RU" dirty="0" err="1" smtClean="0"/>
              <a:t>Магамадова</a:t>
            </a:r>
            <a:r>
              <a:rPr lang="ru-RU" dirty="0" smtClean="0"/>
              <a:t> О.Ш. (учитель рус. языка и литературы)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10.Уполномоченный по вопросам  социального партнерства и регулирования трудовых отношений      </a:t>
            </a:r>
            <a:r>
              <a:rPr lang="ru-RU" dirty="0" err="1" smtClean="0"/>
              <a:t>Дашаева</a:t>
            </a:r>
            <a:r>
              <a:rPr lang="ru-RU" dirty="0" smtClean="0"/>
              <a:t> М.Ш.(зам.директора  по УЧ)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Председатель ПК – </a:t>
            </a:r>
            <a:r>
              <a:rPr lang="ru-RU" dirty="0" err="1" smtClean="0"/>
              <a:t>Оздемирова</a:t>
            </a:r>
            <a:r>
              <a:rPr lang="ru-RU" dirty="0" smtClean="0"/>
              <a:t> Я.М. </a:t>
            </a:r>
          </a:p>
          <a:p>
            <a:r>
              <a:rPr lang="ru-RU" dirty="0" smtClean="0"/>
              <a:t>Зам.председателя ПК – </a:t>
            </a:r>
            <a:r>
              <a:rPr lang="ru-RU" dirty="0" err="1" smtClean="0"/>
              <a:t>Сангариева</a:t>
            </a:r>
            <a:r>
              <a:rPr lang="ru-RU" dirty="0" smtClean="0"/>
              <a:t> Л.М.</a:t>
            </a:r>
          </a:p>
          <a:p>
            <a:r>
              <a:rPr lang="ru-RU" dirty="0" smtClean="0"/>
              <a:t>Секретарь ПК – </a:t>
            </a:r>
            <a:r>
              <a:rPr lang="ru-RU" dirty="0" err="1" smtClean="0"/>
              <a:t>Бекаева</a:t>
            </a:r>
            <a:r>
              <a:rPr lang="ru-RU" dirty="0" smtClean="0"/>
              <a:t> З.С.</a:t>
            </a:r>
          </a:p>
          <a:p>
            <a:r>
              <a:rPr lang="ru-RU" dirty="0" smtClean="0"/>
              <a:t>Члены ПК: – </a:t>
            </a:r>
            <a:r>
              <a:rPr lang="ru-RU" dirty="0" err="1" smtClean="0"/>
              <a:t>Джакалаева</a:t>
            </a:r>
            <a:r>
              <a:rPr lang="ru-RU" dirty="0" smtClean="0"/>
              <a:t> Т.У.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Вегиев</a:t>
            </a:r>
            <a:r>
              <a:rPr lang="ru-RU" dirty="0" smtClean="0"/>
              <a:t> А.	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Садулаева</a:t>
            </a:r>
            <a:r>
              <a:rPr lang="ru-RU" dirty="0" smtClean="0"/>
              <a:t> Н.А.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Дашаева</a:t>
            </a:r>
            <a:r>
              <a:rPr lang="ru-RU" dirty="0" smtClean="0"/>
              <a:t> М.Ш.</a:t>
            </a:r>
          </a:p>
          <a:p>
            <a:pPr>
              <a:buNone/>
            </a:pPr>
            <a:r>
              <a:rPr lang="ru-RU" dirty="0" smtClean="0"/>
              <a:t>						Магамадова О.Ш.</a:t>
            </a:r>
          </a:p>
          <a:p>
            <a:r>
              <a:rPr lang="ru-RU" dirty="0" smtClean="0"/>
              <a:t> Уполномоченные ревизионной комиссии: 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Джакалаева</a:t>
            </a:r>
            <a:r>
              <a:rPr lang="ru-RU" dirty="0" smtClean="0"/>
              <a:t> Т.У.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Бекаева</a:t>
            </a:r>
            <a:r>
              <a:rPr lang="ru-RU" dirty="0" smtClean="0"/>
              <a:t> З.С.</a:t>
            </a:r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dirty="0" err="1" smtClean="0"/>
              <a:t>Садулаева</a:t>
            </a:r>
            <a:r>
              <a:rPr lang="ru-RU" dirty="0" smtClean="0"/>
              <a:t> Н.А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90386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 профсоюзного комитета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891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628800"/>
            <a:ext cx="883009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Дала </a:t>
            </a: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беркате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болх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хуьйла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 </a:t>
            </a:r>
          </a:p>
          <a:p>
            <a:pPr algn="ctr">
              <a:buNone/>
            </a:pP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Массарна</a:t>
            </a:r>
            <a:r>
              <a:rPr lang="ru-RU" sz="5400" b="1" cap="none" spc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ru-RU" sz="5400" b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Аллах</a:t>
            </a:r>
            <a:r>
              <a:rPr lang="ru-RU" sz="5400" b="1" cap="none" spc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реза </a:t>
            </a: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хуьйла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вайна</a:t>
            </a:r>
            <a:r>
              <a:rPr lang="ru-RU" sz="5400" b="1" cap="none" spc="0" dirty="0" smtClean="0">
                <a:ln w="31550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1550" cmpd="sng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217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                   ПРОФСОЮЗ РАБОТНИКОВ  НАРОДНОГО ОБРАЗОВАНИЯ И НАУКИ РФ            первичная профсоюзная организация </vt:lpstr>
      <vt:lpstr>        Повестка   собрания </vt:lpstr>
      <vt:lpstr> Список уполномоченных по направлениям  профсоюзной            деятельности МБОУ «СОШ № 91» на ноябрь 2016-2017 гг. </vt:lpstr>
      <vt:lpstr>Список уполномоченных по направлениям  профсоюзной            деятельности МБОУ «СОШ № 91» на ноябрь 2016-2017 гг.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ПРОФСОЮЗ РАБОТНИКОВ НАРОДНОГО ОБРАЗОВАНИЯ И НАУКИ РФ                                                  первичная профсоюзная организация </dc:title>
  <dc:creator>USER</dc:creator>
  <cp:lastModifiedBy>Администратор</cp:lastModifiedBy>
  <cp:revision>6</cp:revision>
  <dcterms:created xsi:type="dcterms:W3CDTF">2017-03-22T08:11:54Z</dcterms:created>
  <dcterms:modified xsi:type="dcterms:W3CDTF">2017-03-23T18:04:34Z</dcterms:modified>
</cp:coreProperties>
</file>